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85E93-B766-4F63-A2F2-E541CD2EE963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324D6-8F04-4F87-AC0D-50F12EF2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08" y="2057400"/>
            <a:ext cx="8156291" cy="259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" y="4464664"/>
            <a:ext cx="3503292" cy="2228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220685"/>
            <a:ext cx="2286000" cy="2179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52400"/>
            <a:ext cx="32004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" y="152399"/>
            <a:ext cx="3503292" cy="190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38801" y="4464660"/>
            <a:ext cx="3429000" cy="2291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14489"/>
            <a:ext cx="2057400" cy="2341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37516"/>
            <a:ext cx="2286000" cy="2100308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37516"/>
            <a:ext cx="4495801" cy="210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4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2006-08-16T00:00:00Z</dcterms:created>
  <dcterms:modified xsi:type="dcterms:W3CDTF">2017-01-07T17:04:25Z</dcterms:modified>
</cp:coreProperties>
</file>