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954838" cy="120523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تنه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54F82D-599C-55D9-9BD4-CD5B6D884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برای ویرایش نسخه اصلی سبک عنوان کلیک کنید</a:t>
            </a:r>
          </a:p>
        </p:txBody>
      </p:sp>
      <p:sp>
        <p:nvSpPr>
          <p:cNvPr id="3" name="نگهدارنده مکان تاریخ 2">
            <a:extLst>
              <a:ext uri="{FF2B5EF4-FFF2-40B4-BE49-F238E27FC236}">
                <a16:creationId xmlns:a16="http://schemas.microsoft.com/office/drawing/2014/main" id="{DCAF2E5E-E0E8-3E96-5F68-BB108C1EA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38A16-C5DF-4BA1-9757-E940AF003FE5}" type="datetimeFigureOut">
              <a:rPr lang="fa-IR" smtClean="0"/>
              <a:t>06/06/1444</a:t>
            </a:fld>
            <a:endParaRPr lang="fa-IR"/>
          </a:p>
        </p:txBody>
      </p:sp>
      <p:sp>
        <p:nvSpPr>
          <p:cNvPr id="4" name="نگهدارنده مکان پانویس 3">
            <a:extLst>
              <a:ext uri="{FF2B5EF4-FFF2-40B4-BE49-F238E27FC236}">
                <a16:creationId xmlns:a16="http://schemas.microsoft.com/office/drawing/2014/main" id="{99BAFE0F-F767-86C1-0152-0F0F6C447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نگهدارنده مکان شماره اسلاید 4">
            <a:extLst>
              <a:ext uri="{FF2B5EF4-FFF2-40B4-BE49-F238E27FC236}">
                <a16:creationId xmlns:a16="http://schemas.microsoft.com/office/drawing/2014/main" id="{930AAF62-5E34-F4A8-E051-472B85395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33030-BBA8-430B-821F-370C7586AB7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3323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گهدارنده مکان عنوان 1">
            <a:extLst>
              <a:ext uri="{FF2B5EF4-FFF2-40B4-BE49-F238E27FC236}">
                <a16:creationId xmlns:a16="http://schemas.microsoft.com/office/drawing/2014/main" id="{79172E10-215B-AB53-AFFE-F97553A17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a-IR"/>
              <a:t>برای ویرایش نسخه اصلی سبک عنوان کلیک کنید</a:t>
            </a:r>
          </a:p>
        </p:txBody>
      </p:sp>
      <p:sp>
        <p:nvSpPr>
          <p:cNvPr id="3" name="نگهدارنده مکان متن 2">
            <a:extLst>
              <a:ext uri="{FF2B5EF4-FFF2-40B4-BE49-F238E27FC236}">
                <a16:creationId xmlns:a16="http://schemas.microsoft.com/office/drawing/2014/main" id="{9A566CEE-42DB-C223-97D3-A269BF410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a-IR"/>
              <a:t>برای ویرایش سبک‌های متن اصلی، کلیک کنید</a:t>
            </a:r>
          </a:p>
          <a:p>
            <a:pPr lvl="1"/>
            <a:r>
              <a:rPr lang="fa-IR"/>
              <a:t>سطح دوم</a:t>
            </a:r>
          </a:p>
          <a:p>
            <a:pPr lvl="2"/>
            <a:r>
              <a:rPr lang="fa-IR"/>
              <a:t>سطح سوم</a:t>
            </a:r>
          </a:p>
          <a:p>
            <a:pPr lvl="3"/>
            <a:r>
              <a:rPr lang="fa-IR"/>
              <a:t>سطح چهارم</a:t>
            </a:r>
          </a:p>
          <a:p>
            <a:pPr lvl="4"/>
            <a:r>
              <a:rPr lang="fa-IR"/>
              <a:t>سطح پنجم</a:t>
            </a:r>
          </a:p>
        </p:txBody>
      </p:sp>
      <p:sp>
        <p:nvSpPr>
          <p:cNvPr id="4" name="نگهدارنده مکان تاریخ 3">
            <a:extLst>
              <a:ext uri="{FF2B5EF4-FFF2-40B4-BE49-F238E27FC236}">
                <a16:creationId xmlns:a16="http://schemas.microsoft.com/office/drawing/2014/main" id="{9D0193B6-075B-50D4-2037-7F824555B6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38A16-C5DF-4BA1-9757-E940AF003FE5}" type="datetimeFigureOut">
              <a:rPr lang="fa-IR" smtClean="0"/>
              <a:t>06/06/1444</a:t>
            </a:fld>
            <a:endParaRPr lang="fa-IR"/>
          </a:p>
        </p:txBody>
      </p:sp>
      <p:sp>
        <p:nvSpPr>
          <p:cNvPr id="5" name="نگهدارنده مکان پانویس 4">
            <a:extLst>
              <a:ext uri="{FF2B5EF4-FFF2-40B4-BE49-F238E27FC236}">
                <a16:creationId xmlns:a16="http://schemas.microsoft.com/office/drawing/2014/main" id="{41DECD25-4E6F-88D4-DF29-7CA8CAD61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نگهدارنده مکان شماره اسلاید 5">
            <a:extLst>
              <a:ext uri="{FF2B5EF4-FFF2-40B4-BE49-F238E27FC236}">
                <a16:creationId xmlns:a16="http://schemas.microsoft.com/office/drawing/2014/main" id="{15C9D1BD-6577-0E58-5776-AA14BF40C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33030-BBA8-430B-821F-370C7586AB7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639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r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 hidden="1">
            <a:extLst>
              <a:ext uri="{FF2B5EF4-FFF2-40B4-BE49-F238E27FC236}">
                <a16:creationId xmlns:a16="http://schemas.microsoft.com/office/drawing/2014/main" id="{47A6730E-904D-FAA0-DC4F-75BACE0AE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3" name="تصویر 2">
            <a:extLst>
              <a:ext uri="{FF2B5EF4-FFF2-40B4-BE49-F238E27FC236}">
                <a16:creationId xmlns:a16="http://schemas.microsoft.com/office/drawing/2014/main" id="{7552B805-2A2A-5519-DF61-D3FC048577C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73015"/>
      </p:ext>
    </p:extLst>
  </p:cSld>
  <p:clrMapOvr>
    <a:masterClrMapping/>
  </p:clrMapOvr>
</p:sld>
</file>

<file path=ppt/theme/theme1.xml><?xml version="1.0" encoding="utf-8"?>
<a:theme xmlns:a="http://schemas.openxmlformats.org/drawingml/2006/main" name="طرح زمینه Office">
  <a:themeElements>
    <a:clrScheme name="دفتر کا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دفتر کا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دفتر کا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نمایش روی صفحه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نوع خط بکاربرده شده</vt:lpstr>
      </vt:variant>
      <vt:variant>
        <vt:i4>3</vt:i4>
      </vt:variant>
      <vt:variant>
        <vt:lpstr>طرح زمینه</vt:lpstr>
      </vt:variant>
      <vt:variant>
        <vt:i4>1</vt:i4>
      </vt:variant>
      <vt:variant>
        <vt:lpstr>عنوان های اسلاید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طرح زمینه Office</vt:lpstr>
      <vt:lpstr>ارائه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ارائه PowerPoint</dc:title>
  <dc:creator>Jessica Malfoy</dc:creator>
  <cp:lastModifiedBy>Jessica Malfoy</cp:lastModifiedBy>
  <cp:revision>1</cp:revision>
  <dcterms:created xsi:type="dcterms:W3CDTF">2022-12-29T14:14:02Z</dcterms:created>
  <dcterms:modified xsi:type="dcterms:W3CDTF">2022-12-29T14:14:03Z</dcterms:modified>
</cp:coreProperties>
</file>